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4" r:id="rId5"/>
    <p:sldId id="267" r:id="rId6"/>
    <p:sldId id="268" r:id="rId7"/>
    <p:sldId id="266" r:id="rId8"/>
    <p:sldId id="269" r:id="rId9"/>
    <p:sldId id="265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-7913" y="0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96" y="393012"/>
            <a:ext cx="4260227" cy="1633012"/>
          </a:xfrm>
        </p:spPr>
        <p:txBody>
          <a:bodyPr>
            <a:normAutofit/>
          </a:bodyPr>
          <a:lstStyle/>
          <a:p>
            <a:r>
              <a:rPr lang="en-US" sz="4400" dirty="0"/>
              <a:t>Project Name:</a:t>
            </a:r>
            <a:br>
              <a:rPr lang="en-US" sz="4400" dirty="0"/>
            </a:br>
            <a:r>
              <a:rPr lang="en-US" sz="4000" dirty="0">
                <a:solidFill>
                  <a:srgbClr val="0070C0"/>
                </a:solidFill>
              </a:rPr>
              <a:t>Study Material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196" y="2653553"/>
            <a:ext cx="3614768" cy="243803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Group No: </a:t>
            </a:r>
            <a:r>
              <a:rPr lang="en-US" sz="3200" dirty="0">
                <a:solidFill>
                  <a:srgbClr val="0070C0"/>
                </a:solidFill>
              </a:rPr>
              <a:t>01</a:t>
            </a:r>
          </a:p>
          <a:p>
            <a:r>
              <a:rPr lang="en-US" sz="3200" dirty="0"/>
              <a:t>ID: </a:t>
            </a:r>
          </a:p>
          <a:p>
            <a:r>
              <a:rPr lang="en-US" sz="3200" dirty="0">
                <a:solidFill>
                  <a:srgbClr val="0070C0"/>
                </a:solidFill>
              </a:rPr>
              <a:t>202114006</a:t>
            </a:r>
          </a:p>
          <a:p>
            <a:r>
              <a:rPr lang="en-US" sz="3200" dirty="0">
                <a:solidFill>
                  <a:srgbClr val="0070C0"/>
                </a:solidFill>
              </a:rPr>
              <a:t>202114007</a:t>
            </a:r>
          </a:p>
          <a:p>
            <a:r>
              <a:rPr lang="en-US" sz="3200" dirty="0">
                <a:solidFill>
                  <a:srgbClr val="0070C0"/>
                </a:solidFill>
              </a:rPr>
              <a:t>202114036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63C2-6202-AB3D-4AEE-12550177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</a:t>
            </a:r>
            <a:r>
              <a:rPr lang="en-US" sz="2400"/>
              <a:t>get tense </a:t>
            </a:r>
            <a:r>
              <a:rPr lang="en-US" sz="2400" dirty="0"/>
              <a:t>before exam regarding the study materials. Sometimes we don’t even find the necessary answers or notes. What can be the easiest solution?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E226F-A873-438E-1745-9C2AE79F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33"/>
          <a:stretch/>
        </p:blipFill>
        <p:spPr>
          <a:xfrm>
            <a:off x="3877703" y="147459"/>
            <a:ext cx="3525877" cy="33308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E6216-AAFB-B174-76D3-EC8C3C7CB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580" y="2245734"/>
            <a:ext cx="3650715" cy="39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2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7532-E3E5-09B1-ED9D-5E452049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if we build a Study Material App ??</a:t>
            </a:r>
          </a:p>
        </p:txBody>
      </p:sp>
      <p:pic>
        <p:nvPicPr>
          <p:cNvPr id="1026" name="Picture 2" descr="Image result for Studying Logo">
            <a:extLst>
              <a:ext uri="{FF2B5EF4-FFF2-40B4-BE49-F238E27FC236}">
                <a16:creationId xmlns:a16="http://schemas.microsoft.com/office/drawing/2014/main" id="{234FE951-3499-0571-593F-A195DFE856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63" y="820938"/>
            <a:ext cx="4742852" cy="47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56E5F2-C02F-7826-B9BC-AC8F879D479D}"/>
              </a:ext>
            </a:extLst>
          </p:cNvPr>
          <p:cNvSpPr txBox="1">
            <a:spLocks/>
          </p:cNvSpPr>
          <p:nvPr/>
        </p:nvSpPr>
        <p:spPr>
          <a:xfrm>
            <a:off x="4891951" y="3159924"/>
            <a:ext cx="4572464" cy="5290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Here Your Study Guide</a:t>
            </a:r>
          </a:p>
        </p:txBody>
      </p:sp>
    </p:spTree>
    <p:extLst>
      <p:ext uri="{BB962C8B-B14F-4D97-AF65-F5344CB8AC3E}">
        <p14:creationId xmlns:p14="http://schemas.microsoft.com/office/powerpoint/2010/main" val="4006901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F4FD-122B-EED0-5C9D-777105BA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849A9-E6B7-C0BB-EDCD-DC120FCEEB5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marL="514350" indent="-514350"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Admin Module</a:t>
            </a:r>
          </a:p>
          <a:p>
            <a:r>
              <a:rPr lang="en-US" sz="2000" dirty="0"/>
              <a:t>  .They have all access</a:t>
            </a:r>
          </a:p>
          <a:p>
            <a:r>
              <a:rPr lang="en-US" sz="2000" dirty="0"/>
              <a:t>  . Can do anything as an editor</a:t>
            </a:r>
          </a:p>
          <a:p>
            <a:r>
              <a:rPr lang="en-US" sz="2000" dirty="0"/>
              <a:t>  .Also can approve editors registration requests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2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0070C0"/>
                </a:solidFill>
              </a:rPr>
              <a:t>Editor Module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.Create &amp; Update File &amp; Notes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2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0070C0"/>
                </a:solidFill>
              </a:rPr>
              <a:t>Viewer Module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/>
              <a:t>.Can access all the necessary items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</a:t>
            </a:r>
            <a:r>
              <a:rPr lang="en-US" sz="2000" dirty="0"/>
              <a:t>. Can’t upload/edit anything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3548D4E-AAAC-1644-C611-AAD5ED72E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58" t="776" r="24922" b="10571"/>
          <a:stretch/>
        </p:blipFill>
        <p:spPr>
          <a:xfrm>
            <a:off x="139329" y="779928"/>
            <a:ext cx="1510177" cy="1330747"/>
          </a:xfrm>
          <a:solidFill>
            <a:srgbClr val="0070C0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EE669C-BD6D-2EF0-1CE7-470111CC744B}"/>
              </a:ext>
            </a:extLst>
          </p:cNvPr>
          <p:cNvSpPr/>
          <p:nvPr/>
        </p:nvSpPr>
        <p:spPr>
          <a:xfrm>
            <a:off x="3442447" y="762000"/>
            <a:ext cx="8184777" cy="53160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C2E362-4C4D-17A6-1CC5-64F509EED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2994" b="57938"/>
          <a:stretch/>
        </p:blipFill>
        <p:spPr>
          <a:xfrm>
            <a:off x="4507130" y="4361697"/>
            <a:ext cx="2954096" cy="14103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880A69-5E47-0E97-7A39-41F366D9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13" y="2468062"/>
            <a:ext cx="6589530" cy="1410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6FA9DA-0BEB-ECAF-B6FE-AC7C2C0F0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538" b="71343"/>
          <a:stretch/>
        </p:blipFill>
        <p:spPr>
          <a:xfrm>
            <a:off x="2779396" y="814770"/>
            <a:ext cx="6499547" cy="117003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48AE744-F4A8-C1D4-56FF-05CA9D4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70" y="2034988"/>
            <a:ext cx="1064893" cy="8661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F39CEC3-A53B-423E-D617-947E47DD1AE9}"/>
              </a:ext>
            </a:extLst>
          </p:cNvPr>
          <p:cNvSpPr/>
          <p:nvPr/>
        </p:nvSpPr>
        <p:spPr>
          <a:xfrm>
            <a:off x="1649506" y="1445301"/>
            <a:ext cx="968189" cy="2490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01F5B1C-3809-FA99-9208-A23A3403F6C3}"/>
              </a:ext>
            </a:extLst>
          </p:cNvPr>
          <p:cNvSpPr/>
          <p:nvPr/>
        </p:nvSpPr>
        <p:spPr>
          <a:xfrm rot="5400000">
            <a:off x="5515438" y="1965462"/>
            <a:ext cx="647050" cy="29042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71BD6FE-EEE4-9F3F-D9E9-170033DD8402}"/>
              </a:ext>
            </a:extLst>
          </p:cNvPr>
          <p:cNvSpPr/>
          <p:nvPr/>
        </p:nvSpPr>
        <p:spPr>
          <a:xfrm rot="5400000">
            <a:off x="5627260" y="3851106"/>
            <a:ext cx="647050" cy="29042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5CFC-CF77-93CF-469C-C92CD9EC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F93D5-C0A8-EDB4-02BE-EDB33E7A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80"/>
            <a:ext cx="7315200" cy="512064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Search</a:t>
            </a:r>
          </a:p>
          <a:p>
            <a:r>
              <a:rPr lang="en-US" sz="2400" dirty="0"/>
              <a:t> Editor </a:t>
            </a:r>
            <a:r>
              <a:rPr lang="en-US" sz="2400" dirty="0">
                <a:sym typeface="Wingdings" panose="05000000000000000000" pitchFamily="2" charset="2"/>
              </a:rPr>
              <a:t> Registration  Email /Student ID &amp; Pass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                   Login  Email /Student ID &amp;  Pass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7625673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F729-8669-55CF-1D99-CF93FA024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53" y="0"/>
            <a:ext cx="7016317" cy="4098305"/>
          </a:xfrm>
        </p:spPr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814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56</TotalTime>
  <Words>142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Aharoni</vt:lpstr>
      <vt:lpstr>Arial Black</vt:lpstr>
      <vt:lpstr>Calibri</vt:lpstr>
      <vt:lpstr>Corbel</vt:lpstr>
      <vt:lpstr>Wingdings 2</vt:lpstr>
      <vt:lpstr>Frame</vt:lpstr>
      <vt:lpstr>Project Name: Study Material App</vt:lpstr>
      <vt:lpstr>We get tense before exam regarding the study materials. Sometimes we don’t even find the necessary answers or notes. What can be the easiest solution?</vt:lpstr>
      <vt:lpstr>What if we build a Study Material App ??</vt:lpstr>
      <vt:lpstr>Project Modules</vt:lpstr>
      <vt:lpstr>APP</vt:lpstr>
      <vt:lpstr>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Name: Study Material App</dc:title>
  <dc:creator>Maisha Tabassum</dc:creator>
  <cp:lastModifiedBy>Maisha Tabassum</cp:lastModifiedBy>
  <cp:revision>2</cp:revision>
  <dcterms:created xsi:type="dcterms:W3CDTF">2022-09-21T14:32:45Z</dcterms:created>
  <dcterms:modified xsi:type="dcterms:W3CDTF">2022-09-21T15:30:10Z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